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58" r:id="rId3"/>
    <p:sldId id="261" r:id="rId4"/>
    <p:sldId id="260" r:id="rId5"/>
    <p:sldId id="268" r:id="rId6"/>
    <p:sldId id="269" r:id="rId7"/>
    <p:sldId id="270" r:id="rId8"/>
    <p:sldId id="264" r:id="rId9"/>
    <p:sldId id="271" r:id="rId10"/>
    <p:sldId id="267" r:id="rId11"/>
    <p:sldId id="272" r:id="rId12"/>
    <p:sldId id="265" r:id="rId13"/>
    <p:sldId id="266"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0995" autoAdjust="0"/>
  </p:normalViewPr>
  <p:slideViewPr>
    <p:cSldViewPr>
      <p:cViewPr varScale="1">
        <p:scale>
          <a:sx n="59" d="100"/>
          <a:sy n="59" d="100"/>
        </p:scale>
        <p:origin x="-101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A3AEB6A-B435-49B9-8822-D49A3A3525AE}" type="datetimeFigureOut">
              <a:rPr lang="en-US" smtClean="0"/>
              <a:t>4/27/2015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0FFE6E8-0530-4535-9EAF-825C0F2C2E2C}" type="slidenum">
              <a:rPr lang="en-US" smtClean="0"/>
              <a:t>‹#›</a:t>
            </a:fld>
            <a:endParaRPr lang="en-US"/>
          </a:p>
        </p:txBody>
      </p:sp>
    </p:spTree>
    <p:extLst>
      <p:ext uri="{BB962C8B-B14F-4D97-AF65-F5344CB8AC3E}">
        <p14:creationId xmlns:p14="http://schemas.microsoft.com/office/powerpoint/2010/main" val="2577167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ended</a:t>
            </a:r>
            <a:r>
              <a:rPr lang="en-US" baseline="0" dirty="0" smtClean="0"/>
              <a:t> up splitting the project into two pieces, the visual and then the API connection.</a:t>
            </a:r>
          </a:p>
          <a:p>
            <a:endParaRPr lang="en-US" baseline="0" dirty="0" smtClean="0"/>
          </a:p>
          <a:p>
            <a:r>
              <a:rPr lang="en-US" baseline="0" dirty="0" smtClean="0"/>
              <a:t>The visual mainly consisted of the maze generator which was designed in C#</a:t>
            </a:r>
            <a:endParaRPr lang="en-US" dirty="0"/>
          </a:p>
        </p:txBody>
      </p:sp>
      <p:sp>
        <p:nvSpPr>
          <p:cNvPr id="4" name="Slide Number Placeholder 3"/>
          <p:cNvSpPr>
            <a:spLocks noGrp="1"/>
          </p:cNvSpPr>
          <p:nvPr>
            <p:ph type="sldNum" sz="quarter" idx="10"/>
          </p:nvPr>
        </p:nvSpPr>
        <p:spPr/>
        <p:txBody>
          <a:bodyPr/>
          <a:lstStyle/>
          <a:p>
            <a:fld id="{90FFE6E8-0530-4535-9EAF-825C0F2C2E2C}" type="slidenum">
              <a:rPr lang="en-US" smtClean="0"/>
              <a:t>3</a:t>
            </a:fld>
            <a:endParaRPr lang="en-US"/>
          </a:p>
        </p:txBody>
      </p:sp>
    </p:spTree>
    <p:extLst>
      <p:ext uri="{BB962C8B-B14F-4D97-AF65-F5344CB8AC3E}">
        <p14:creationId xmlns:p14="http://schemas.microsoft.com/office/powerpoint/2010/main" val="32959363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decided to stick with a</a:t>
            </a:r>
            <a:r>
              <a:rPr lang="en-US" baseline="0" dirty="0" smtClean="0"/>
              <a:t> set of languages that I was familiar with so I decided to make the main Maze Generator using C# and then decided to focus on connecting that to programs written in C++ since that is the language currently used when at the time CS student start learning about recursion. </a:t>
            </a:r>
            <a:endParaRPr lang="en-US" dirty="0"/>
          </a:p>
        </p:txBody>
      </p:sp>
      <p:sp>
        <p:nvSpPr>
          <p:cNvPr id="4" name="Slide Number Placeholder 3"/>
          <p:cNvSpPr>
            <a:spLocks noGrp="1"/>
          </p:cNvSpPr>
          <p:nvPr>
            <p:ph type="sldNum" sz="quarter" idx="10"/>
          </p:nvPr>
        </p:nvSpPr>
        <p:spPr/>
        <p:txBody>
          <a:bodyPr/>
          <a:lstStyle/>
          <a:p>
            <a:fld id="{90FFE6E8-0530-4535-9EAF-825C0F2C2E2C}" type="slidenum">
              <a:rPr lang="en-US" smtClean="0"/>
              <a:t>4</a:t>
            </a:fld>
            <a:endParaRPr lang="en-US"/>
          </a:p>
        </p:txBody>
      </p:sp>
    </p:spTree>
    <p:extLst>
      <p:ext uri="{BB962C8B-B14F-4D97-AF65-F5344CB8AC3E}">
        <p14:creationId xmlns:p14="http://schemas.microsoft.com/office/powerpoint/2010/main" val="16669015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Research: researching API technology</a:t>
            </a:r>
            <a:r>
              <a:rPr lang="en-US" baseline="0" dirty="0" smtClean="0"/>
              <a:t> and </a:t>
            </a:r>
            <a:r>
              <a:rPr lang="en-US" baseline="0" dirty="0" smtClean="0"/>
              <a:t>options</a:t>
            </a:r>
          </a:p>
          <a:p>
            <a:r>
              <a:rPr lang="en-US" baseline="0" dirty="0" smtClean="0"/>
              <a:t>	The research was a continuous process throughout the project. As I would double check a piece of code or would need to figure out why a piece would not work.</a:t>
            </a:r>
            <a:endParaRPr lang="en-US" baseline="0" dirty="0" smtClean="0"/>
          </a:p>
          <a:p>
            <a:endParaRPr lang="en-US" baseline="0" dirty="0" smtClean="0"/>
          </a:p>
          <a:p>
            <a:r>
              <a:rPr lang="en-US" baseline="0" dirty="0" smtClean="0"/>
              <a:t>Design: The design was split into two parts the first being the C# Maze Generator and the second as the DLL Library used to establish the connection between the programs.</a:t>
            </a:r>
          </a:p>
          <a:p>
            <a:r>
              <a:rPr lang="en-US" baseline="0" dirty="0" smtClean="0"/>
              <a:t>Other than starting to research API I first focused on the Maze Generator since it involved much of what I had already learned in class. I then created the </a:t>
            </a:r>
            <a:r>
              <a:rPr lang="en-US" baseline="0" dirty="0" err="1" smtClean="0"/>
              <a:t>dll</a:t>
            </a:r>
            <a:r>
              <a:rPr lang="en-US" baseline="0" dirty="0" smtClean="0"/>
              <a:t> library before I tested the two pieces together. While in some ways this helped split the work it also increased it since the testing showed several improvements that could be made to the Library file and how the Maze Generator was sending and reading the data</a:t>
            </a:r>
          </a:p>
          <a:p>
            <a:endParaRPr lang="en-US" baseline="0" dirty="0" smtClean="0"/>
          </a:p>
          <a:p>
            <a:r>
              <a:rPr lang="en-US" baseline="0" dirty="0" smtClean="0"/>
              <a:t>Testing: The Final part was testing everything as a whole and creating test programs to make sure that everything worked as it should.</a:t>
            </a:r>
            <a:endParaRPr lang="en-US" baseline="0" dirty="0" smtClean="0"/>
          </a:p>
          <a:p>
            <a:r>
              <a:rPr lang="en-US" baseline="0" dirty="0" smtClean="0"/>
              <a:t>	Simple </a:t>
            </a:r>
            <a:r>
              <a:rPr lang="en-US" baseline="0" dirty="0" smtClean="0"/>
              <a:t>Maze Layout: created a simple program which would display a few mazes and change color of the squares depending on what the cursor was moved to.</a:t>
            </a:r>
          </a:p>
          <a:p>
            <a:endParaRPr lang="en-US" baseline="0" dirty="0" smtClean="0"/>
          </a:p>
          <a:p>
            <a:r>
              <a:rPr lang="en-US" baseline="0" dirty="0" smtClean="0"/>
              <a:t>DLL Library Creation: Once I completed most of the maze generator program I moved on to finding a way to connect the two programs. I eventually settled on creating a Library of functions which the second program would use to interact with the maze. Before implementing the library for the project I started with a small tutorial I had found online in order to learn how they were made and how the functions could then be accessed. Once that was done I started working on the projects library.</a:t>
            </a:r>
          </a:p>
          <a:p>
            <a:endParaRPr lang="en-US" dirty="0" smtClean="0"/>
          </a:p>
          <a:p>
            <a:r>
              <a:rPr lang="en-US" dirty="0" smtClean="0"/>
              <a:t>Connection Tests: I created several different programs</a:t>
            </a:r>
            <a:r>
              <a:rPr lang="en-US" baseline="0" dirty="0" smtClean="0"/>
              <a:t> in order to test different ways that the programs might be able to send data between each other. ( started with pipes got stuck , moved to files, thought it through and found it would not work, so fixed pipe connections (mostly))</a:t>
            </a:r>
            <a:endParaRPr lang="en-US" dirty="0"/>
          </a:p>
        </p:txBody>
      </p:sp>
      <p:sp>
        <p:nvSpPr>
          <p:cNvPr id="4" name="Slide Number Placeholder 3"/>
          <p:cNvSpPr>
            <a:spLocks noGrp="1"/>
          </p:cNvSpPr>
          <p:nvPr>
            <p:ph type="sldNum" sz="quarter" idx="10"/>
          </p:nvPr>
        </p:nvSpPr>
        <p:spPr/>
        <p:txBody>
          <a:bodyPr/>
          <a:lstStyle/>
          <a:p>
            <a:fld id="{90FFE6E8-0530-4535-9EAF-825C0F2C2E2C}" type="slidenum">
              <a:rPr lang="en-US" smtClean="0"/>
              <a:t>5</a:t>
            </a:fld>
            <a:endParaRPr lang="en-US"/>
          </a:p>
        </p:txBody>
      </p:sp>
    </p:spTree>
    <p:extLst>
      <p:ext uri="{BB962C8B-B14F-4D97-AF65-F5344CB8AC3E}">
        <p14:creationId xmlns:p14="http://schemas.microsoft.com/office/powerpoint/2010/main" val="24191528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 through and show the</a:t>
            </a:r>
            <a:r>
              <a:rPr lang="en-US" baseline="0" dirty="0" smtClean="0"/>
              <a:t> program. The features. Then show it in action with the other program.</a:t>
            </a:r>
            <a:endParaRPr lang="en-US" dirty="0"/>
          </a:p>
        </p:txBody>
      </p:sp>
      <p:sp>
        <p:nvSpPr>
          <p:cNvPr id="4" name="Slide Number Placeholder 3"/>
          <p:cNvSpPr>
            <a:spLocks noGrp="1"/>
          </p:cNvSpPr>
          <p:nvPr>
            <p:ph type="sldNum" sz="quarter" idx="10"/>
          </p:nvPr>
        </p:nvSpPr>
        <p:spPr/>
        <p:txBody>
          <a:bodyPr/>
          <a:lstStyle/>
          <a:p>
            <a:fld id="{90FFE6E8-0530-4535-9EAF-825C0F2C2E2C}" type="slidenum">
              <a:rPr lang="en-US" smtClean="0"/>
              <a:t>8</a:t>
            </a:fld>
            <a:endParaRPr lang="en-US"/>
          </a:p>
        </p:txBody>
      </p:sp>
    </p:spTree>
    <p:extLst>
      <p:ext uri="{BB962C8B-B14F-4D97-AF65-F5344CB8AC3E}">
        <p14:creationId xmlns:p14="http://schemas.microsoft.com/office/powerpoint/2010/main" val="22782524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much</a:t>
            </a:r>
            <a:r>
              <a:rPr lang="en-US" baseline="0" dirty="0" smtClean="0"/>
              <a:t> of the project I relied upon what I learned from the classes that I took over the last four years as well as what I learned through programing the various projects that we given.</a:t>
            </a:r>
          </a:p>
          <a:p>
            <a:endParaRPr lang="en-US" baseline="0" dirty="0" smtClean="0"/>
          </a:p>
          <a:p>
            <a:r>
              <a:rPr lang="en-US" baseline="0" dirty="0" smtClean="0"/>
              <a:t>While I did not actively seek much help from Dr. </a:t>
            </a:r>
            <a:r>
              <a:rPr lang="en-US" baseline="0" dirty="0" err="1" smtClean="0"/>
              <a:t>Pankratz</a:t>
            </a:r>
            <a:r>
              <a:rPr lang="en-US" baseline="0" dirty="0" smtClean="0"/>
              <a:t> or Dr. </a:t>
            </a:r>
            <a:r>
              <a:rPr lang="en-US" baseline="0" dirty="0" err="1" smtClean="0"/>
              <a:t>Mcvey</a:t>
            </a:r>
            <a:r>
              <a:rPr lang="en-US" baseline="0" dirty="0" smtClean="0"/>
              <a:t> they both did help greatly </a:t>
            </a:r>
            <a:endParaRPr lang="en-US" dirty="0"/>
          </a:p>
        </p:txBody>
      </p:sp>
      <p:sp>
        <p:nvSpPr>
          <p:cNvPr id="4" name="Slide Number Placeholder 3"/>
          <p:cNvSpPr>
            <a:spLocks noGrp="1"/>
          </p:cNvSpPr>
          <p:nvPr>
            <p:ph type="sldNum" sz="quarter" idx="10"/>
          </p:nvPr>
        </p:nvSpPr>
        <p:spPr/>
        <p:txBody>
          <a:bodyPr/>
          <a:lstStyle/>
          <a:p>
            <a:fld id="{90FFE6E8-0530-4535-9EAF-825C0F2C2E2C}" type="slidenum">
              <a:rPr lang="en-US" smtClean="0"/>
              <a:t>9</a:t>
            </a:fld>
            <a:endParaRPr lang="en-US"/>
          </a:p>
        </p:txBody>
      </p:sp>
    </p:spTree>
    <p:extLst>
      <p:ext uri="{BB962C8B-B14F-4D97-AF65-F5344CB8AC3E}">
        <p14:creationId xmlns:p14="http://schemas.microsoft.com/office/powerpoint/2010/main" val="8049666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Most of</a:t>
            </a:r>
            <a:r>
              <a:rPr lang="en-US" baseline="0" dirty="0" smtClean="0"/>
              <a:t> what I used had its source as something that we learned in one of our classes. Which I then enhanced with what I have experienced or from various tutorials and programming sites found online.</a:t>
            </a:r>
          </a:p>
          <a:p>
            <a:endParaRPr lang="en-US" baseline="0" dirty="0" smtClean="0"/>
          </a:p>
          <a:p>
            <a:r>
              <a:rPr lang="en-US" dirty="0" smtClean="0"/>
              <a:t>Language</a:t>
            </a:r>
            <a:r>
              <a:rPr lang="en-US" baseline="0" dirty="0" smtClean="0"/>
              <a:t> Sentence</a:t>
            </a:r>
          </a:p>
          <a:p>
            <a:endParaRPr lang="en-US" baseline="0" dirty="0" smtClean="0"/>
          </a:p>
          <a:p>
            <a:r>
              <a:rPr lang="en-US" baseline="0" dirty="0" smtClean="0"/>
              <a:t>I also used what I knew about pipes to help create the connections between the two programs. For this however I had did extensive research before I realized that pipes could be used to connect two programs. </a:t>
            </a:r>
            <a:endParaRPr lang="en-US" dirty="0"/>
          </a:p>
        </p:txBody>
      </p:sp>
      <p:sp>
        <p:nvSpPr>
          <p:cNvPr id="4" name="Slide Number Placeholder 3"/>
          <p:cNvSpPr>
            <a:spLocks noGrp="1"/>
          </p:cNvSpPr>
          <p:nvPr>
            <p:ph type="sldNum" sz="quarter" idx="10"/>
          </p:nvPr>
        </p:nvSpPr>
        <p:spPr/>
        <p:txBody>
          <a:bodyPr/>
          <a:lstStyle/>
          <a:p>
            <a:fld id="{90FFE6E8-0530-4535-9EAF-825C0F2C2E2C}" type="slidenum">
              <a:rPr lang="en-US" smtClean="0"/>
              <a:t>10</a:t>
            </a:fld>
            <a:endParaRPr lang="en-US"/>
          </a:p>
        </p:txBody>
      </p:sp>
    </p:spTree>
    <p:extLst>
      <p:ext uri="{BB962C8B-B14F-4D97-AF65-F5344CB8AC3E}">
        <p14:creationId xmlns:p14="http://schemas.microsoft.com/office/powerpoint/2010/main" val="6883502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Start</a:t>
            </a:r>
            <a:r>
              <a:rPr lang="en-US" baseline="0" dirty="0" smtClean="0"/>
              <a:t> Early and Work Regularly</a:t>
            </a:r>
          </a:p>
          <a:p>
            <a:pPr marL="628650" lvl="1" indent="-171450">
              <a:buFontTx/>
              <a:buChar char="-"/>
            </a:pPr>
            <a:r>
              <a:rPr lang="en-US" baseline="0" dirty="0" smtClean="0"/>
              <a:t>Though  a project might be able to be completed by starting later it is </a:t>
            </a:r>
            <a:r>
              <a:rPr lang="en-US" baseline="0" dirty="0" err="1" smtClean="0"/>
              <a:t>defenatly</a:t>
            </a:r>
            <a:r>
              <a:rPr lang="en-US" baseline="0" dirty="0" smtClean="0"/>
              <a:t> easier to start sooner. </a:t>
            </a:r>
          </a:p>
          <a:p>
            <a:pPr marL="171450" lvl="0" indent="-171450">
              <a:buFontTx/>
              <a:buChar char="-"/>
            </a:pPr>
            <a:r>
              <a:rPr lang="en-US" baseline="0" dirty="0" smtClean="0"/>
              <a:t> Document Code and Ideas</a:t>
            </a:r>
          </a:p>
          <a:p>
            <a:pPr marL="628650" lvl="1" indent="-171450">
              <a:buFontTx/>
              <a:buChar char="-"/>
            </a:pPr>
            <a:r>
              <a:rPr lang="en-US" baseline="0" dirty="0" smtClean="0"/>
              <a:t>Not only does this save time at the end but it also helps with debugging since You have access to your thoughts and ideas from the time that you created the code which makes it easier to go through since you do not have to translate your own code</a:t>
            </a:r>
            <a:endParaRPr lang="en-US" dirty="0"/>
          </a:p>
        </p:txBody>
      </p:sp>
      <p:sp>
        <p:nvSpPr>
          <p:cNvPr id="4" name="Slide Number Placeholder 3"/>
          <p:cNvSpPr>
            <a:spLocks noGrp="1"/>
          </p:cNvSpPr>
          <p:nvPr>
            <p:ph type="sldNum" sz="quarter" idx="10"/>
          </p:nvPr>
        </p:nvSpPr>
        <p:spPr/>
        <p:txBody>
          <a:bodyPr/>
          <a:lstStyle/>
          <a:p>
            <a:fld id="{90FFE6E8-0530-4535-9EAF-825C0F2C2E2C}" type="slidenum">
              <a:rPr lang="en-US" smtClean="0"/>
              <a:t>12</a:t>
            </a:fld>
            <a:endParaRPr lang="en-US"/>
          </a:p>
        </p:txBody>
      </p:sp>
    </p:spTree>
    <p:extLst>
      <p:ext uri="{BB962C8B-B14F-4D97-AF65-F5344CB8AC3E}">
        <p14:creationId xmlns:p14="http://schemas.microsoft.com/office/powerpoint/2010/main" val="33744572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63B46A65-C041-466A-83C1-F1E30546F92E}" type="datetimeFigureOut">
              <a:rPr lang="en-US" smtClean="0"/>
              <a:t>4/27/2015</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7461D054-BA94-4CFB-9B85-F01C9FE34822}"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3B46A65-C041-466A-83C1-F1E30546F92E}" type="datetimeFigureOut">
              <a:rPr lang="en-US" smtClean="0"/>
              <a:t>4/27/2015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61D054-BA94-4CFB-9B85-F01C9FE3482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3B46A65-C041-466A-83C1-F1E30546F92E}" type="datetimeFigureOut">
              <a:rPr lang="en-US" smtClean="0"/>
              <a:t>4/27/2015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61D054-BA94-4CFB-9B85-F01C9FE3482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3B46A65-C041-466A-83C1-F1E30546F92E}" type="datetimeFigureOut">
              <a:rPr lang="en-US" smtClean="0"/>
              <a:t>4/27/2015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61D054-BA94-4CFB-9B85-F01C9FE3482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3B46A65-C041-466A-83C1-F1E30546F92E}" type="datetimeFigureOut">
              <a:rPr lang="en-US" smtClean="0"/>
              <a:t>4/27/2015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7461D054-BA94-4CFB-9B85-F01C9FE34822}"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3B46A65-C041-466A-83C1-F1E30546F92E}" type="datetimeFigureOut">
              <a:rPr lang="en-US" smtClean="0"/>
              <a:t>4/27/2015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61D054-BA94-4CFB-9B85-F01C9FE3482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3B46A65-C041-466A-83C1-F1E30546F92E}" type="datetimeFigureOut">
              <a:rPr lang="en-US" smtClean="0"/>
              <a:t>4/27/2015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61D054-BA94-4CFB-9B85-F01C9FE3482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3B46A65-C041-466A-83C1-F1E30546F92E}" type="datetimeFigureOut">
              <a:rPr lang="en-US" smtClean="0"/>
              <a:t>4/27/2015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61D054-BA94-4CFB-9B85-F01C9FE3482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B46A65-C041-466A-83C1-F1E30546F92E}" type="datetimeFigureOut">
              <a:rPr lang="en-US" smtClean="0"/>
              <a:t>4/27/2015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61D054-BA94-4CFB-9B85-F01C9FE3482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3B46A65-C041-466A-83C1-F1E30546F92E}" type="datetimeFigureOut">
              <a:rPr lang="en-US" smtClean="0"/>
              <a:t>4/27/2015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61D054-BA94-4CFB-9B85-F01C9FE3482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3B46A65-C041-466A-83C1-F1E30546F92E}" type="datetimeFigureOut">
              <a:rPr lang="en-US" smtClean="0"/>
              <a:t>4/27/2015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61D054-BA94-4CFB-9B85-F01C9FE3482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63B46A65-C041-466A-83C1-F1E30546F92E}" type="datetimeFigureOut">
              <a:rPr lang="en-US" smtClean="0"/>
              <a:t>4/27/2015</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7461D054-BA94-4CFB-9B85-F01C9FE34822}"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VideoExample1.avi"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VideoExample2.avi"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Visual Recursion</a:t>
            </a:r>
            <a:endParaRPr lang="en-US" dirty="0"/>
          </a:p>
        </p:txBody>
      </p:sp>
      <p:sp>
        <p:nvSpPr>
          <p:cNvPr id="3" name="Subtitle 2"/>
          <p:cNvSpPr>
            <a:spLocks noGrp="1"/>
          </p:cNvSpPr>
          <p:nvPr>
            <p:ph type="subTitle" idx="1"/>
          </p:nvPr>
        </p:nvSpPr>
        <p:spPr/>
        <p:txBody>
          <a:bodyPr/>
          <a:lstStyle/>
          <a:p>
            <a:r>
              <a:rPr lang="en-US" dirty="0" smtClean="0"/>
              <a:t>By: Jonathan Sullivan</a:t>
            </a:r>
            <a:endParaRPr lang="en-US" dirty="0"/>
          </a:p>
        </p:txBody>
      </p:sp>
    </p:spTree>
    <p:extLst>
      <p:ext uri="{BB962C8B-B14F-4D97-AF65-F5344CB8AC3E}">
        <p14:creationId xmlns:p14="http://schemas.microsoft.com/office/powerpoint/2010/main" val="29952943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Knowledge </a:t>
            </a:r>
            <a:r>
              <a:rPr lang="en-US" dirty="0" smtClean="0"/>
              <a:t>Base</a:t>
            </a:r>
            <a:endParaRPr lang="en-US" dirty="0"/>
          </a:p>
        </p:txBody>
      </p:sp>
      <p:sp>
        <p:nvSpPr>
          <p:cNvPr id="3" name="Content Placeholder 2"/>
          <p:cNvSpPr>
            <a:spLocks noGrp="1"/>
          </p:cNvSpPr>
          <p:nvPr>
            <p:ph idx="1"/>
          </p:nvPr>
        </p:nvSpPr>
        <p:spPr/>
        <p:txBody>
          <a:bodyPr/>
          <a:lstStyle/>
          <a:p>
            <a:r>
              <a:rPr lang="en-US" dirty="0" smtClean="0"/>
              <a:t>Programming Languages</a:t>
            </a:r>
            <a:endParaRPr lang="en-US" dirty="0" smtClean="0"/>
          </a:p>
          <a:p>
            <a:r>
              <a:rPr lang="en-US" dirty="0" smtClean="0"/>
              <a:t>Pipes</a:t>
            </a:r>
          </a:p>
          <a:p>
            <a:r>
              <a:rPr lang="en-US" dirty="0" smtClean="0"/>
              <a:t>Recursion</a:t>
            </a:r>
          </a:p>
          <a:p>
            <a:r>
              <a:rPr lang="en-US" dirty="0" smtClean="0"/>
              <a:t>Past Classes</a:t>
            </a:r>
            <a:endParaRPr lang="en-US" dirty="0" smtClean="0"/>
          </a:p>
          <a:p>
            <a:endParaRPr lang="en-US" dirty="0" smtClean="0"/>
          </a:p>
          <a:p>
            <a:endParaRPr lang="en-US" dirty="0"/>
          </a:p>
        </p:txBody>
      </p:sp>
      <p:pic>
        <p:nvPicPr>
          <p:cNvPr id="3075" name="Picture 3" descr="C:\Users\Jonathan\AppData\Local\Microsoft\Windows\Temporary Internet Files\Content.IE5\90AB1WDJ\20121229-knowledge-power[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68800" y="3276600"/>
            <a:ext cx="4775200" cy="3581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01806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Upgrades</a:t>
            </a:r>
            <a:endParaRPr lang="en-US" dirty="0"/>
          </a:p>
        </p:txBody>
      </p:sp>
      <p:sp>
        <p:nvSpPr>
          <p:cNvPr id="3" name="Content Placeholder 2"/>
          <p:cNvSpPr>
            <a:spLocks noGrp="1"/>
          </p:cNvSpPr>
          <p:nvPr>
            <p:ph idx="1"/>
          </p:nvPr>
        </p:nvSpPr>
        <p:spPr/>
        <p:txBody>
          <a:bodyPr/>
          <a:lstStyle/>
          <a:p>
            <a:r>
              <a:rPr lang="en-US" dirty="0"/>
              <a:t>More Controls (ex. Speed, undo, reset, </a:t>
            </a:r>
            <a:r>
              <a:rPr lang="en-US" dirty="0" err="1"/>
              <a:t>ect</a:t>
            </a:r>
            <a:r>
              <a:rPr lang="en-US" dirty="0"/>
              <a:t>)</a:t>
            </a:r>
          </a:p>
          <a:p>
            <a:r>
              <a:rPr lang="en-US" dirty="0"/>
              <a:t>Non Programming </a:t>
            </a:r>
            <a:r>
              <a:rPr lang="en-US" dirty="0" smtClean="0"/>
              <a:t>Implementations</a:t>
            </a:r>
            <a:endParaRPr lang="en-US" dirty="0" smtClean="0"/>
          </a:p>
          <a:p>
            <a:r>
              <a:rPr lang="en-US" dirty="0" smtClean="0"/>
              <a:t>Visuals</a:t>
            </a:r>
            <a:endParaRPr lang="en-US" dirty="0" smtClean="0"/>
          </a:p>
          <a:p>
            <a:r>
              <a:rPr lang="en-US" dirty="0" smtClean="0"/>
              <a:t>Connection </a:t>
            </a:r>
            <a:r>
              <a:rPr lang="en-US" dirty="0" smtClean="0"/>
              <a:t>Stabilization</a:t>
            </a:r>
          </a:p>
          <a:p>
            <a:r>
              <a:rPr lang="en-US" dirty="0" smtClean="0"/>
              <a:t>Integrate and Test with other Languages</a:t>
            </a:r>
          </a:p>
          <a:p>
            <a:endParaRPr lang="en-US" dirty="0" smtClean="0"/>
          </a:p>
          <a:p>
            <a:endParaRPr lang="en-US" dirty="0"/>
          </a:p>
        </p:txBody>
      </p:sp>
    </p:spTree>
    <p:extLst>
      <p:ext uri="{BB962C8B-B14F-4D97-AF65-F5344CB8AC3E}">
        <p14:creationId xmlns:p14="http://schemas.microsoft.com/office/powerpoint/2010/main" val="19478320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Advice</a:t>
            </a:r>
            <a:endParaRPr lang="en-US" dirty="0"/>
          </a:p>
        </p:txBody>
      </p:sp>
      <p:sp>
        <p:nvSpPr>
          <p:cNvPr id="3" name="Content Placeholder 2"/>
          <p:cNvSpPr>
            <a:spLocks noGrp="1"/>
          </p:cNvSpPr>
          <p:nvPr>
            <p:ph idx="1"/>
          </p:nvPr>
        </p:nvSpPr>
        <p:spPr/>
        <p:txBody>
          <a:bodyPr/>
          <a:lstStyle/>
          <a:p>
            <a:r>
              <a:rPr lang="en-US" dirty="0" smtClean="0"/>
              <a:t>Start </a:t>
            </a:r>
            <a:r>
              <a:rPr lang="en-US" dirty="0" smtClean="0"/>
              <a:t>Early and Work Regularly</a:t>
            </a:r>
          </a:p>
          <a:p>
            <a:r>
              <a:rPr lang="en-US" dirty="0" smtClean="0"/>
              <a:t>Document Code and Ideas</a:t>
            </a:r>
            <a:endParaRPr lang="en-US" dirty="0" smtClean="0"/>
          </a:p>
          <a:p>
            <a:endParaRPr lang="en-US" dirty="0" smtClean="0"/>
          </a:p>
          <a:p>
            <a:endParaRPr lang="en-US" dirty="0"/>
          </a:p>
        </p:txBody>
      </p:sp>
    </p:spTree>
    <p:extLst>
      <p:ext uri="{BB962C8B-B14F-4D97-AF65-F5344CB8AC3E}">
        <p14:creationId xmlns:p14="http://schemas.microsoft.com/office/powerpoint/2010/main" val="38683045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pic>
        <p:nvPicPr>
          <p:cNvPr id="1026" name="Picture 2" descr="C:\Users\Jonathan\AppData\Local\Microsoft\Windows\Temporary Internet Files\Content.IE5\PY2H6DNQ\3982061335_96ca023053[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800" y="1524000"/>
            <a:ext cx="4612736" cy="4400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28308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Overview</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Description:</a:t>
            </a:r>
          </a:p>
          <a:p>
            <a:pPr lvl="1"/>
            <a:r>
              <a:rPr lang="en-US" dirty="0" smtClean="0"/>
              <a:t>Create a visual maze that shows how programs travel through it</a:t>
            </a:r>
            <a:endParaRPr lang="en-US" dirty="0" smtClean="0"/>
          </a:p>
          <a:p>
            <a:r>
              <a:rPr lang="en-US" dirty="0" smtClean="0"/>
              <a:t>General </a:t>
            </a:r>
            <a:r>
              <a:rPr lang="en-US" dirty="0" smtClean="0"/>
              <a:t>Requirements:</a:t>
            </a:r>
          </a:p>
          <a:p>
            <a:pPr lvl="1"/>
            <a:r>
              <a:rPr lang="en-US" dirty="0"/>
              <a:t>Design a “maze creator” module with the ability to open and save different </a:t>
            </a:r>
            <a:r>
              <a:rPr lang="en-US" dirty="0" smtClean="0"/>
              <a:t>mazes</a:t>
            </a:r>
          </a:p>
          <a:p>
            <a:pPr lvl="1"/>
            <a:r>
              <a:rPr lang="en-US" dirty="0"/>
              <a:t>Design an API for the maze so that any program has the ability to communicate its location within the maze</a:t>
            </a:r>
            <a:r>
              <a:rPr lang="en-US" dirty="0" smtClean="0"/>
              <a:t>.</a:t>
            </a:r>
            <a:endParaRPr lang="en-US" dirty="0"/>
          </a:p>
          <a:p>
            <a:pPr lvl="1"/>
            <a:r>
              <a:rPr lang="en-US" dirty="0"/>
              <a:t>Make the maze visually show current and visited locations along with its state (blocked/unblocked).</a:t>
            </a:r>
          </a:p>
          <a:p>
            <a:pPr lvl="1"/>
            <a:r>
              <a:rPr lang="en-US" dirty="0"/>
              <a:t>Develop a maze UI that has controls: animate, speed, step, undo, redo, reset, etc.</a:t>
            </a:r>
          </a:p>
          <a:p>
            <a:pPr lvl="1"/>
            <a:r>
              <a:rPr lang="en-US" dirty="0"/>
              <a:t>Construct several programs to run on the maze, including instruction type programs that demonstrate depth first and breadth first recursive </a:t>
            </a:r>
            <a:r>
              <a:rPr lang="en-US" dirty="0" smtClean="0"/>
              <a:t>algorithms</a:t>
            </a:r>
          </a:p>
          <a:p>
            <a:pPr lvl="1"/>
            <a:r>
              <a:rPr lang="en-US" dirty="0"/>
              <a:t>Consider developing a game that uses the maze or an enhanced version of the maze.</a:t>
            </a:r>
          </a:p>
          <a:p>
            <a:pPr lvl="1"/>
            <a:endParaRPr lang="en-US" dirty="0"/>
          </a:p>
        </p:txBody>
      </p:sp>
    </p:spTree>
    <p:extLst>
      <p:ext uri="{BB962C8B-B14F-4D97-AF65-F5344CB8AC3E}">
        <p14:creationId xmlns:p14="http://schemas.microsoft.com/office/powerpoint/2010/main" val="2303844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Pieces</a:t>
            </a:r>
            <a:endParaRPr lang="en-US" dirty="0"/>
          </a:p>
        </p:txBody>
      </p:sp>
      <p:sp>
        <p:nvSpPr>
          <p:cNvPr id="3" name="Content Placeholder 2"/>
          <p:cNvSpPr>
            <a:spLocks noGrp="1"/>
          </p:cNvSpPr>
          <p:nvPr>
            <p:ph idx="1"/>
          </p:nvPr>
        </p:nvSpPr>
        <p:spPr/>
        <p:txBody>
          <a:bodyPr/>
          <a:lstStyle/>
          <a:p>
            <a:r>
              <a:rPr lang="en-US" dirty="0" smtClean="0"/>
              <a:t>The Visual</a:t>
            </a:r>
          </a:p>
          <a:p>
            <a:pPr lvl="1"/>
            <a:r>
              <a:rPr lang="en-US" dirty="0" smtClean="0"/>
              <a:t>Maze</a:t>
            </a:r>
          </a:p>
          <a:p>
            <a:r>
              <a:rPr lang="en-US" dirty="0" smtClean="0"/>
              <a:t>The API</a:t>
            </a:r>
          </a:p>
          <a:p>
            <a:pPr lvl="1"/>
            <a:r>
              <a:rPr lang="en-US" dirty="0" smtClean="0"/>
              <a:t>Library of Functions</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44829" y="3657600"/>
            <a:ext cx="5059947" cy="3048000"/>
          </a:xfrm>
          <a:prstGeom prst="rect">
            <a:avLst/>
          </a:prstGeom>
        </p:spPr>
      </p:pic>
    </p:spTree>
    <p:extLst>
      <p:ext uri="{BB962C8B-B14F-4D97-AF65-F5344CB8AC3E}">
        <p14:creationId xmlns:p14="http://schemas.microsoft.com/office/powerpoint/2010/main" val="35830972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Approach</a:t>
            </a:r>
            <a:endParaRPr lang="en-US" dirty="0"/>
          </a:p>
        </p:txBody>
      </p:sp>
      <p:sp>
        <p:nvSpPr>
          <p:cNvPr id="3" name="Content Placeholder 2"/>
          <p:cNvSpPr>
            <a:spLocks noGrp="1"/>
          </p:cNvSpPr>
          <p:nvPr>
            <p:ph idx="1"/>
          </p:nvPr>
        </p:nvSpPr>
        <p:spPr/>
        <p:txBody>
          <a:bodyPr/>
          <a:lstStyle/>
          <a:p>
            <a:r>
              <a:rPr lang="en-US" dirty="0" smtClean="0"/>
              <a:t>Languages</a:t>
            </a:r>
          </a:p>
          <a:p>
            <a:pPr lvl="1"/>
            <a:r>
              <a:rPr lang="en-US" dirty="0" smtClean="0"/>
              <a:t>C#</a:t>
            </a:r>
          </a:p>
          <a:p>
            <a:pPr lvl="1"/>
            <a:r>
              <a:rPr lang="en-US" dirty="0" smtClean="0"/>
              <a:t>C</a:t>
            </a:r>
            <a:r>
              <a:rPr lang="en-US" dirty="0" smtClean="0"/>
              <a:t>++</a:t>
            </a:r>
          </a:p>
          <a:p>
            <a:r>
              <a:rPr lang="en-US" dirty="0" smtClean="0"/>
              <a:t>General Layout</a:t>
            </a:r>
            <a:endParaRPr lang="en-US" dirty="0" smtClean="0"/>
          </a:p>
        </p:txBody>
      </p:sp>
    </p:spTree>
    <p:extLst>
      <p:ext uri="{BB962C8B-B14F-4D97-AF65-F5344CB8AC3E}">
        <p14:creationId xmlns:p14="http://schemas.microsoft.com/office/powerpoint/2010/main" val="30374727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Progress Methods</a:t>
            </a:r>
            <a:endParaRPr lang="en-US" dirty="0"/>
          </a:p>
        </p:txBody>
      </p:sp>
      <p:sp>
        <p:nvSpPr>
          <p:cNvPr id="3" name="Content Placeholder 2"/>
          <p:cNvSpPr>
            <a:spLocks noGrp="1"/>
          </p:cNvSpPr>
          <p:nvPr>
            <p:ph idx="1"/>
          </p:nvPr>
        </p:nvSpPr>
        <p:spPr/>
        <p:txBody>
          <a:bodyPr>
            <a:normAutofit/>
          </a:bodyPr>
          <a:lstStyle/>
          <a:p>
            <a:r>
              <a:rPr lang="en-US" dirty="0" smtClean="0"/>
              <a:t>Part 1:</a:t>
            </a:r>
          </a:p>
          <a:p>
            <a:pPr lvl="1"/>
            <a:r>
              <a:rPr lang="en-US" dirty="0" smtClean="0"/>
              <a:t>Research</a:t>
            </a:r>
          </a:p>
          <a:p>
            <a:r>
              <a:rPr lang="en-US" dirty="0" smtClean="0"/>
              <a:t>Part 2:</a:t>
            </a:r>
          </a:p>
          <a:p>
            <a:pPr lvl="1"/>
            <a:r>
              <a:rPr lang="en-US" dirty="0" smtClean="0"/>
              <a:t>Design </a:t>
            </a:r>
          </a:p>
          <a:p>
            <a:pPr lvl="2"/>
            <a:r>
              <a:rPr lang="en-US" dirty="0" smtClean="0"/>
              <a:t>Maze Generator</a:t>
            </a:r>
          </a:p>
          <a:p>
            <a:pPr lvl="2"/>
            <a:r>
              <a:rPr lang="en-US" dirty="0" smtClean="0"/>
              <a:t>API</a:t>
            </a:r>
          </a:p>
          <a:p>
            <a:r>
              <a:rPr lang="en-US" dirty="0" smtClean="0"/>
              <a:t>Part 3:</a:t>
            </a:r>
          </a:p>
          <a:p>
            <a:pPr lvl="1"/>
            <a:r>
              <a:rPr lang="en-US" dirty="0" smtClean="0"/>
              <a:t>Testing</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10000" y="3637464"/>
            <a:ext cx="5334000" cy="3211571"/>
          </a:xfrm>
          <a:prstGeom prst="rect">
            <a:avLst/>
          </a:prstGeom>
        </p:spPr>
      </p:pic>
    </p:spTree>
    <p:extLst>
      <p:ext uri="{BB962C8B-B14F-4D97-AF65-F5344CB8AC3E}">
        <p14:creationId xmlns:p14="http://schemas.microsoft.com/office/powerpoint/2010/main" val="38478509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Success</a:t>
            </a:r>
            <a:endParaRPr lang="en-US" dirty="0"/>
          </a:p>
        </p:txBody>
      </p:sp>
      <p:sp>
        <p:nvSpPr>
          <p:cNvPr id="3" name="Content Placeholder 2"/>
          <p:cNvSpPr>
            <a:spLocks noGrp="1"/>
          </p:cNvSpPr>
          <p:nvPr>
            <p:ph idx="1"/>
          </p:nvPr>
        </p:nvSpPr>
        <p:spPr/>
        <p:txBody>
          <a:bodyPr/>
          <a:lstStyle/>
          <a:p>
            <a:r>
              <a:rPr lang="en-US" dirty="0" smtClean="0"/>
              <a:t>Open and Display</a:t>
            </a:r>
          </a:p>
          <a:p>
            <a:r>
              <a:rPr lang="en-US" dirty="0" smtClean="0"/>
              <a:t>Create and Save</a:t>
            </a:r>
            <a:endParaRPr lang="en-US" dirty="0" smtClean="0"/>
          </a:p>
          <a:p>
            <a:r>
              <a:rPr lang="en-US" dirty="0" smtClean="0"/>
              <a:t>API Connection</a:t>
            </a:r>
          </a:p>
          <a:p>
            <a:r>
              <a:rPr lang="en-US" dirty="0" smtClean="0"/>
              <a:t>Track Path</a:t>
            </a:r>
          </a:p>
          <a:p>
            <a:r>
              <a:rPr lang="en-US" dirty="0" smtClean="0"/>
              <a:t>Detect Blockages</a:t>
            </a:r>
          </a:p>
          <a:p>
            <a:r>
              <a:rPr lang="en-US" dirty="0" smtClean="0"/>
              <a:t>Auto or Step</a:t>
            </a:r>
            <a:endParaRPr lang="en-US" dirty="0" smtClean="0"/>
          </a:p>
          <a:p>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84053" y="1600200"/>
            <a:ext cx="5059947" cy="3048000"/>
          </a:xfrm>
          <a:prstGeom prst="rect">
            <a:avLst/>
          </a:prstGeom>
        </p:spPr>
      </p:pic>
    </p:spTree>
    <p:extLst>
      <p:ext uri="{BB962C8B-B14F-4D97-AF65-F5344CB8AC3E}">
        <p14:creationId xmlns:p14="http://schemas.microsoft.com/office/powerpoint/2010/main" val="13794498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dirty="0" smtClean="0"/>
              <a:t>Exceptions</a:t>
            </a:r>
            <a:endParaRPr lang="en-US" dirty="0"/>
          </a:p>
        </p:txBody>
      </p:sp>
      <p:sp>
        <p:nvSpPr>
          <p:cNvPr id="3" name="Content Placeholder 2"/>
          <p:cNvSpPr>
            <a:spLocks noGrp="1"/>
          </p:cNvSpPr>
          <p:nvPr>
            <p:ph idx="1"/>
          </p:nvPr>
        </p:nvSpPr>
        <p:spPr/>
        <p:txBody>
          <a:bodyPr/>
          <a:lstStyle/>
          <a:p>
            <a:r>
              <a:rPr lang="en-US" dirty="0" smtClean="0"/>
              <a:t>Game</a:t>
            </a:r>
          </a:p>
          <a:p>
            <a:r>
              <a:rPr lang="en-US" dirty="0" smtClean="0"/>
              <a:t>Extra Controls</a:t>
            </a:r>
            <a:endParaRPr lang="en-US" dirty="0"/>
          </a:p>
        </p:txBody>
      </p:sp>
    </p:spTree>
    <p:extLst>
      <p:ext uri="{BB962C8B-B14F-4D97-AF65-F5344CB8AC3E}">
        <p14:creationId xmlns:p14="http://schemas.microsoft.com/office/powerpoint/2010/main" val="27331028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Demonstration</a:t>
            </a:r>
            <a:endParaRPr lang="en-US" dirty="0"/>
          </a:p>
        </p:txBody>
      </p:sp>
      <p:sp>
        <p:nvSpPr>
          <p:cNvPr id="3" name="Content Placeholder 2"/>
          <p:cNvSpPr>
            <a:spLocks noGrp="1"/>
          </p:cNvSpPr>
          <p:nvPr>
            <p:ph idx="1"/>
          </p:nvPr>
        </p:nvSpPr>
        <p:spPr/>
        <p:txBody>
          <a:bodyPr/>
          <a:lstStyle/>
          <a:p>
            <a:r>
              <a:rPr lang="en-US" dirty="0" smtClean="0"/>
              <a:t>Back Up </a:t>
            </a:r>
            <a:r>
              <a:rPr lang="en-US" dirty="0" smtClean="0"/>
              <a:t>Video</a:t>
            </a:r>
          </a:p>
          <a:p>
            <a:pPr lvl="1"/>
            <a:r>
              <a:rPr lang="en-US" dirty="0" smtClean="0">
                <a:hlinkClick r:id="rId3" action="ppaction://hlinkfile"/>
              </a:rPr>
              <a:t>Recursive</a:t>
            </a:r>
            <a:endParaRPr lang="en-US" dirty="0" smtClean="0"/>
          </a:p>
          <a:p>
            <a:pPr lvl="1"/>
            <a:r>
              <a:rPr lang="en-US" dirty="0" smtClean="0">
                <a:hlinkClick r:id="rId4" action="ppaction://hlinkfile"/>
              </a:rPr>
              <a:t>Recursive2</a:t>
            </a:r>
            <a:endParaRPr lang="en-US" dirty="0"/>
          </a:p>
        </p:txBody>
      </p:sp>
    </p:spTree>
    <p:extLst>
      <p:ext uri="{BB962C8B-B14F-4D97-AF65-F5344CB8AC3E}">
        <p14:creationId xmlns:p14="http://schemas.microsoft.com/office/powerpoint/2010/main" val="1623583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 and Strategies</a:t>
            </a:r>
            <a:endParaRPr lang="en-US" dirty="0"/>
          </a:p>
        </p:txBody>
      </p:sp>
      <p:sp>
        <p:nvSpPr>
          <p:cNvPr id="3" name="Content Placeholder 2"/>
          <p:cNvSpPr>
            <a:spLocks noGrp="1"/>
          </p:cNvSpPr>
          <p:nvPr>
            <p:ph idx="1"/>
          </p:nvPr>
        </p:nvSpPr>
        <p:spPr/>
        <p:txBody>
          <a:bodyPr/>
          <a:lstStyle/>
          <a:p>
            <a:r>
              <a:rPr lang="en-US" dirty="0" smtClean="0"/>
              <a:t>Past </a:t>
            </a:r>
            <a:r>
              <a:rPr lang="en-US" dirty="0" smtClean="0"/>
              <a:t>Experiences and Classes</a:t>
            </a:r>
            <a:endParaRPr lang="en-US" dirty="0"/>
          </a:p>
          <a:p>
            <a:r>
              <a:rPr lang="en-US" dirty="0"/>
              <a:t>Dr. </a:t>
            </a:r>
            <a:r>
              <a:rPr lang="en-US" dirty="0" err="1"/>
              <a:t>Pankratz</a:t>
            </a:r>
            <a:r>
              <a:rPr lang="en-US" dirty="0"/>
              <a:t> and Dr. </a:t>
            </a:r>
            <a:r>
              <a:rPr lang="en-US" dirty="0" err="1"/>
              <a:t>Mcvey</a:t>
            </a:r>
            <a:endParaRPr lang="en-US" dirty="0"/>
          </a:p>
          <a:p>
            <a:r>
              <a:rPr lang="en-US" dirty="0" smtClean="0"/>
              <a:t>Internet</a:t>
            </a:r>
            <a:endParaRPr lang="en-US" dirty="0" smtClean="0"/>
          </a:p>
          <a:p>
            <a:pPr lvl="1"/>
            <a:r>
              <a:rPr lang="en-US" dirty="0" smtClean="0"/>
              <a:t>Tutorials</a:t>
            </a:r>
          </a:p>
          <a:p>
            <a:pPr lvl="1"/>
            <a:r>
              <a:rPr lang="en-US" dirty="0" smtClean="0"/>
              <a:t>Programing </a:t>
            </a:r>
            <a:r>
              <a:rPr lang="en-US" dirty="0" smtClean="0"/>
              <a:t>Websites</a:t>
            </a:r>
          </a:p>
          <a:p>
            <a:r>
              <a:rPr lang="en-US" dirty="0" smtClean="0"/>
              <a:t>Breaks</a:t>
            </a:r>
          </a:p>
          <a:p>
            <a:r>
              <a:rPr lang="en-US" dirty="0" smtClean="0"/>
              <a:t>Return Visit</a:t>
            </a:r>
            <a:endParaRPr lang="en-US" dirty="0" smtClean="0"/>
          </a:p>
        </p:txBody>
      </p:sp>
    </p:spTree>
    <p:extLst>
      <p:ext uri="{BB962C8B-B14F-4D97-AF65-F5344CB8AC3E}">
        <p14:creationId xmlns:p14="http://schemas.microsoft.com/office/powerpoint/2010/main" val="157338833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1617</TotalTime>
  <Words>606</Words>
  <Application>Microsoft Office PowerPoint</Application>
  <PresentationFormat>On-screen Show (4:3)</PresentationFormat>
  <Paragraphs>104</Paragraphs>
  <Slides>13</Slides>
  <Notes>7</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Apex</vt:lpstr>
      <vt:lpstr>Visual Recursion</vt:lpstr>
      <vt:lpstr>General Overview</vt:lpstr>
      <vt:lpstr>The Pieces</vt:lpstr>
      <vt:lpstr>Basic Approach</vt:lpstr>
      <vt:lpstr>Progress Methods</vt:lpstr>
      <vt:lpstr>Success</vt:lpstr>
      <vt:lpstr>Exceptions</vt:lpstr>
      <vt:lpstr>Demonstration</vt:lpstr>
      <vt:lpstr>Resources and Strategies</vt:lpstr>
      <vt:lpstr>Knowledge Base</vt:lpstr>
      <vt:lpstr>Future Upgrades</vt:lpstr>
      <vt:lpstr>Advice</vt:lpstr>
      <vt:lpstr>Questions</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Visual Recursion</dc:title>
  <dc:creator>Jonathan</dc:creator>
  <cp:lastModifiedBy>Jonathan</cp:lastModifiedBy>
  <cp:revision>28</cp:revision>
  <dcterms:created xsi:type="dcterms:W3CDTF">2015-04-27T03:48:14Z</dcterms:created>
  <dcterms:modified xsi:type="dcterms:W3CDTF">2015-04-28T17:39:51Z</dcterms:modified>
</cp:coreProperties>
</file>